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8" r:id="rId5"/>
  </p:sldIdLst>
  <p:sldSz cx="9906000" cy="6858000" type="A4"/>
  <p:notesSz cx="7104063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071" autoAdjust="0"/>
  </p:normalViewPr>
  <p:slideViewPr>
    <p:cSldViewPr snapToGrid="0">
      <p:cViewPr varScale="1">
        <p:scale>
          <a:sx n="73" d="100"/>
          <a:sy n="73" d="100"/>
        </p:scale>
        <p:origin x="112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0F23E-4C39-BDF5-3DAE-94369AB84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83713-E8AA-40C9-9FF4-E525485458E3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BE1E6-D089-5D51-AADF-C4B1C01A4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338A0F-78B9-811E-0976-C8B48A73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30015-84AB-4EE4-995F-ADC0FD3370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9688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33151-B4FF-0B3C-CF76-8C886F36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EFC00-276F-44C1-A54D-837A0460CBC5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E74543-AE37-1B5E-AE51-BD8C9A5D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D7A1-562D-ABBE-093D-DF5A097B8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08A4AF-D1E6-4D6E-A90C-3C293B950E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048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7A3AD-151B-BDAA-2D3F-BAC910256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AC3FD-A9B6-477E-9A78-F4B0B6FC049D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9E030-C960-4CD9-5E57-52D858F4E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60BB76-8CFA-3098-B18D-5D687F9E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A7BEE-77BC-4A66-93F0-CB86B9BA25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31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A7AEA-BE39-2B02-3112-FAF71ABCA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CF941-38E1-49EE-9D6D-B36322464054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4E840-2601-7FEF-1ABF-A8108325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E5037-B3A8-8B04-119C-C792B73BF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6B75E-E071-4BE5-9CE1-96D429AE1F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26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6E8CA4-6FED-E7F9-0E3E-DC10CCB01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3E6BC-A4A3-457C-9D01-DF21284C4842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AAAE8-7D7A-5F16-03FE-EEBCDDB03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DC7B1-AFDD-34A4-AF63-3D7FDF5DE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1376F5-F79C-49EC-9A95-396AFA724A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5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41F36D5-8C73-BA42-380D-353732915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E4114-C4BC-428A-A4A8-0D9FAFC3DC11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5CACE7-1370-CCB0-C6F8-25324C65D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1F4EAA-57DA-F7E7-D4E3-38162112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62305F-BE50-4F06-9DF0-EA6445C581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747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1E50022-DF03-43D7-A1AE-0DF2B605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E51C1-4811-40D8-9FCB-1A30C3868987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69BECA1-26AB-1688-77BF-4EE9CF5F9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5BBB850-7020-53E0-2268-8D6F4560B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734816-EFCB-48E9-A608-609602ED47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24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C134B2-59F8-22BA-D117-89C9261F1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36054-94EF-471C-A827-C5DB570D6C4F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71AFBDF-DD9F-9D09-9906-86ED5AE9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D0CF97-0544-C75A-BE69-5CD1C05B1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AD98A3-C233-4039-8E19-FA608D1417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2617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836A15-5D3A-29F2-58F3-3E927328E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152D08-BFE0-4B74-911D-01754FD26B5C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520CE57-DA52-99E2-091D-CBD6E6218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0B4EAA4-9511-F2A3-C5B7-BF2E8C53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39161-D9CB-45C9-9162-86F9F6432F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14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D2E530-044A-E0D9-317A-B16052506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4AA9C-4D89-43F5-B1C3-1B6B621A0E64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A889893-8252-CBD1-0117-44A847EA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1154F00-4CA4-A03C-6FA9-1E3EC5A13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37F35-F13E-41F5-AD7C-ABD50E75D4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983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50F433-9AC9-D2DE-B3B6-84A5F7496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8420B-4C89-4768-8528-BF77DF04E7D5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398156-0220-5E97-1C97-349216D9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696C30-DDD3-D6A2-D2EB-73ED941C2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AF501-7C7E-4E4D-AA25-B4E9F9E155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77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F638FAE-E449-D3E5-8F59-1695F6CB4D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81038" y="365125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95BBD9-9753-E1CA-E50E-F099831F63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BB8DB-37A6-1519-BED0-00B045347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BB0B9-B697-4021-A1D5-F9387FAD97F7}" type="datetimeFigureOut">
              <a:rPr lang="en-US"/>
              <a:pPr>
                <a:defRPr/>
              </a:pPr>
              <a:t>9/23/2025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E8CF6-24BF-B152-289F-352778CBAF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C8266-A11A-29FE-CCB4-F3B65BE69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0FC6305-A941-4810-A23B-7B68ED63A96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250" y="0"/>
            <a:ext cx="1333500" cy="400050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DDF0B4-0C6D-BB05-61BC-B18B477998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538248"/>
              </p:ext>
            </p:extLst>
          </p:nvPr>
        </p:nvGraphicFramePr>
        <p:xfrm>
          <a:off x="246063" y="352425"/>
          <a:ext cx="9437687" cy="63007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502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179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988">
                <a:tc rowSpan="2">
                  <a:txBody>
                    <a:bodyPr/>
                    <a:lstStyle/>
                    <a:p>
                      <a:endParaRPr lang="en-IN" sz="18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Stellar Optics Private Limited</a:t>
                      </a:r>
                      <a:endParaRPr lang="en-IN" sz="2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SOPL</a:t>
                      </a:r>
                      <a:r>
                        <a:rPr lang="en-US" sz="12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AQMS- </a:t>
                      </a:r>
                      <a:r>
                        <a:rPr lang="en-US" sz="1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en-IN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379"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QUALITY POLICY</a:t>
                      </a:r>
                      <a:endParaRPr lang="en-IN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0280">
                <a:tc gridSpan="3"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buFont typeface="Wingdings" panose="05000000000000000000" pitchFamily="2" charset="2"/>
                        <a:buNone/>
                      </a:pPr>
                      <a:endParaRPr lang="en-IN" sz="18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T="45721" marB="45721" anchor="ctr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141">
                <a:tc gridSpan="3">
                  <a:txBody>
                    <a:bodyPr/>
                    <a:lstStyle/>
                    <a:p>
                      <a:r>
                        <a:rPr lang="en-US" sz="1800" b="1" dirty="0"/>
                        <a:t>                                                                                                                           </a:t>
                      </a:r>
                      <a:endParaRPr lang="en-IN" sz="1800" b="1" i="0" dirty="0"/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67" name="TextBox 2">
            <a:extLst>
              <a:ext uri="{FF2B5EF4-FFF2-40B4-BE49-F238E27FC236}">
                <a16:creationId xmlns:a16="http://schemas.microsoft.com/office/drawing/2014/main" id="{50CABE9B-04E9-1485-43F4-6A2F8E6CF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6210300"/>
            <a:ext cx="2709863" cy="3698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latin typeface="+mn-lt"/>
              </a:rPr>
              <a:t> Jan 2025 </a:t>
            </a:r>
          </a:p>
        </p:txBody>
      </p:sp>
      <p:sp>
        <p:nvSpPr>
          <p:cNvPr id="2068" name="TextBox 5">
            <a:extLst>
              <a:ext uri="{FF2B5EF4-FFF2-40B4-BE49-F238E27FC236}">
                <a16:creationId xmlns:a16="http://schemas.microsoft.com/office/drawing/2014/main" id="{CB50F010-EAAD-3D8F-AE4B-24A7A46CA7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1163" y="6226175"/>
            <a:ext cx="1870075" cy="3683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latin typeface="Arial" panose="020B0604020202020204" pitchFamily="34" charset="0"/>
              </a:rPr>
              <a:t> </a:t>
            </a:r>
            <a:r>
              <a:rPr lang="en-US" altLang="en-US" sz="1800" b="1" dirty="0">
                <a:latin typeface="+mn-lt"/>
              </a:rPr>
              <a:t>Rev. No </a:t>
            </a:r>
            <a:r>
              <a:rPr lang="en-US" altLang="en-US" sz="1800" b="1" dirty="0" smtClean="0">
                <a:latin typeface="+mn-lt"/>
              </a:rPr>
              <a:t>:00</a:t>
            </a:r>
            <a:endParaRPr lang="en-US" altLang="en-US" sz="1800" b="1" dirty="0">
              <a:latin typeface="+mn-lt"/>
            </a:endParaRPr>
          </a:p>
        </p:txBody>
      </p:sp>
      <p:sp>
        <p:nvSpPr>
          <p:cNvPr id="2069" name="TextBox 6">
            <a:extLst>
              <a:ext uri="{FF2B5EF4-FFF2-40B4-BE49-F238E27FC236}">
                <a16:creationId xmlns:a16="http://schemas.microsoft.com/office/drawing/2014/main" id="{3F9E1F9B-C158-833E-267A-CB4EDC35A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9988" y="6253163"/>
            <a:ext cx="2163762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1800" b="1" dirty="0">
                <a:latin typeface="Arial" panose="020B0604020202020204" pitchFamily="34" charset="0"/>
              </a:rPr>
              <a:t>            </a:t>
            </a:r>
            <a:r>
              <a:rPr lang="en-US" altLang="en-US" sz="1800" b="1" dirty="0">
                <a:latin typeface="+mn-lt"/>
              </a:rPr>
              <a:t>Director</a:t>
            </a:r>
          </a:p>
        </p:txBody>
      </p:sp>
      <p:pic>
        <p:nvPicPr>
          <p:cNvPr id="2" name="Picture 6" descr="C:\Users\s329\Downloads\Stellar.jpg">
            <a:extLst>
              <a:ext uri="{FF2B5EF4-FFF2-40B4-BE49-F238E27FC236}">
                <a16:creationId xmlns:a16="http://schemas.microsoft.com/office/drawing/2014/main" id="{094EB975-54CC-3360-9295-0FCE34B77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535307"/>
            <a:ext cx="87471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0" name="TextBox 2">
            <a:extLst>
              <a:ext uri="{FF2B5EF4-FFF2-40B4-BE49-F238E27FC236}">
                <a16:creationId xmlns:a16="http://schemas.microsoft.com/office/drawing/2014/main" id="{D4466448-98D0-9311-56F4-BF4BC7BE3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4" y="1653391"/>
            <a:ext cx="8606156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</a:rPr>
              <a:t>	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Stellar Optics Private Limited is committed to delivering precision optical components and solutions that strive to exceed meet customer expectations in quality, performance, and reliability. </a:t>
            </a:r>
            <a:endParaRPr lang="en-IN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Our commitment to excellence drives every aspect of our operation, from designing and fabrication to </a:t>
            </a:r>
            <a:r>
              <a:rPr lang="en-US" alt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and delivering. To achieve this, we focus on Customer, Sustainability and Responsibility, Employee Engagement, Continuous Improvement, Quality &amp; Innovation.</a:t>
            </a:r>
            <a:endParaRPr lang="en-IN" alt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4646" y="5313448"/>
            <a:ext cx="1810669" cy="12071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019C0580FAB408426F504A480B070" ma:contentTypeVersion="15" ma:contentTypeDescription="Create a new document." ma:contentTypeScope="" ma:versionID="249f9452ac3dc602dedeb00b20557696">
  <xsd:schema xmlns:xsd="http://www.w3.org/2001/XMLSchema" xmlns:xs="http://www.w3.org/2001/XMLSchema" xmlns:p="http://schemas.microsoft.com/office/2006/metadata/properties" xmlns:ns2="4bc467f5-7189-45e4-a1c2-306dc98b053a" xmlns:ns3="61b8ec5d-748f-4500-ad42-cb24d539a7eb" targetNamespace="http://schemas.microsoft.com/office/2006/metadata/properties" ma:root="true" ma:fieldsID="132843ac878051b662b11f5d2dfcb973" ns2:_="" ns3:_="">
    <xsd:import namespace="4bc467f5-7189-45e4-a1c2-306dc98b053a"/>
    <xsd:import namespace="61b8ec5d-748f-4500-ad42-cb24d539a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c467f5-7189-45e4-a1c2-306dc98b0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50547ae-b6e3-4842-8c48-b3a4bfa598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8ec5d-748f-4500-ad42-cb24d539a7e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5169b96-9d1b-4a0c-9c5a-12ecbaf53f99}" ma:internalName="TaxCatchAll" ma:showField="CatchAllData" ma:web="61b8ec5d-748f-4500-ad42-cb24d539a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bc467f5-7189-45e4-a1c2-306dc98b053a">
      <Terms xmlns="http://schemas.microsoft.com/office/infopath/2007/PartnerControls"/>
    </lcf76f155ced4ddcb4097134ff3c332f>
    <TaxCatchAll xmlns="61b8ec5d-748f-4500-ad42-cb24d539a7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837597-B7AB-463A-92ED-B1377B76F5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c467f5-7189-45e4-a1c2-306dc98b053a"/>
    <ds:schemaRef ds:uri="61b8ec5d-748f-4500-ad42-cb24d539a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73457F2-5F86-4B45-96B3-FF67633AB203}">
  <ds:schemaRefs>
    <ds:schemaRef ds:uri="4bc467f5-7189-45e4-a1c2-306dc98b053a"/>
    <ds:schemaRef ds:uri="61b8ec5d-748f-4500-ad42-cb24d539a7eb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648D5FF-BE87-4FDF-AF3C-589392A373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Manikandan N</cp:lastModifiedBy>
  <cp:revision>1</cp:revision>
  <dcterms:modified xsi:type="dcterms:W3CDTF">2025-09-23T10:57:59Z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0x010100C6B019C0580FAB408426F504A480B070</vt:lpwstr>
  </property>
</Properties>
</file>